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28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9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6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52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6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67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6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8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8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0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9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3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2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2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4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6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basketball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066F-99DD-5C44-B1A6-E07EBE64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156238"/>
            <a:ext cx="6930851" cy="11377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>
                <a:solidFill>
                  <a:schemeClr val="accent2">
                    <a:lumMod val="50000"/>
                  </a:schemeClr>
                </a:solidFill>
              </a:rPr>
              <a:t>2024-2025</a:t>
            </a: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Girls’ Basketball Try-Out Information</a:t>
            </a: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Cypress Creek Middle School Coyotes</a:t>
            </a: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2000" b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-8</a:t>
            </a:r>
            <a:r>
              <a:rPr lang="en-US" sz="2000" b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Grade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F9CB6-5E5C-4E4B-8FC8-DF7055DA8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541" y="2246598"/>
            <a:ext cx="4619828" cy="4455164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All paperwork must be uploaded to athleticclearance.com: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EL2 w/Doctors Signature and Date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NFHS Concussion in Sports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NFHS Heat Illness</a:t>
            </a:r>
          </a:p>
          <a:p>
            <a:pPr lvl="2"/>
            <a:r>
              <a:rPr lang="en-US" sz="1600" dirty="0">
                <a:solidFill>
                  <a:schemeClr val="accent2"/>
                </a:solidFill>
              </a:rPr>
              <a:t>NFHS Sudden Cardiac Arrest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Have a 2.0+ GPA for 2</a:t>
            </a:r>
            <a:r>
              <a:rPr lang="en-US" sz="1600" baseline="30000" dirty="0">
                <a:solidFill>
                  <a:schemeClr val="accent2"/>
                </a:solidFill>
              </a:rPr>
              <a:t>nd</a:t>
            </a:r>
            <a:r>
              <a:rPr lang="en-US" sz="1600" dirty="0">
                <a:solidFill>
                  <a:schemeClr val="accent2"/>
                </a:solidFill>
              </a:rPr>
              <a:t> semester 2023-2024.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Good classroom behavior and discipline record. 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Paperwork is available online on the school website under the Athletics tab.</a:t>
            </a:r>
          </a:p>
          <a:p>
            <a:pPr marL="0" indent="0"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1B041-24EE-DE4E-9422-25834E898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2" y="1285556"/>
            <a:ext cx="4619827" cy="576262"/>
          </a:xfrm>
        </p:spPr>
        <p:txBody>
          <a:bodyPr/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Other Important Information: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1DE93-405B-4547-ABF4-E2603F29B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861818"/>
            <a:ext cx="4846840" cy="4839944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Try-outs are FREE! Once a player is selected for the team, a fee of $60 will be collected. If it is the second sport played this school year, the fee is $40. 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Potential players must attend all try-out dates, give their best effort, and expect the best!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Proper attire includes shorts, t-shirt, and athletic shoes.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All paperwork is due by Friday, October 18</a:t>
            </a:r>
            <a:r>
              <a:rPr lang="en-US" sz="1600" baseline="30000" dirty="0">
                <a:solidFill>
                  <a:schemeClr val="accent2"/>
                </a:solidFill>
              </a:rPr>
              <a:t>th</a:t>
            </a:r>
            <a:r>
              <a:rPr lang="en-US" sz="1600" dirty="0">
                <a:solidFill>
                  <a:schemeClr val="accent2"/>
                </a:solidFill>
              </a:rPr>
              <a:t>, 2024.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Mandatory try-outs will take place from Monday 10/21/24 – Wednesday 10/23/24. Try-outs will be from 2:30-5:00. Transportation must be available </a:t>
            </a:r>
            <a:r>
              <a:rPr lang="en-US" sz="1600">
                <a:solidFill>
                  <a:schemeClr val="accent2"/>
                </a:solidFill>
              </a:rPr>
              <a:t>by 5:00</a:t>
            </a:r>
            <a:r>
              <a:rPr lang="en-US" sz="1600" dirty="0">
                <a:solidFill>
                  <a:schemeClr val="accent2"/>
                </a:solidFill>
              </a:rPr>
              <a:t>! 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Practice and game schedules will be distributed after teams are selected.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1B89-093F-BE41-B99F-E3E0DEFB2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40" y="1573687"/>
            <a:ext cx="4619827" cy="576262"/>
          </a:xfrm>
        </p:spPr>
        <p:txBody>
          <a:bodyPr/>
          <a:lstStyle/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The Following items must be completed before trying out for the team:</a:t>
            </a:r>
          </a:p>
        </p:txBody>
      </p:sp>
      <p:pic>
        <p:nvPicPr>
          <p:cNvPr id="8" name="Picture 7" descr="A picture containing building, game&#10;&#10;Description automatically generated">
            <a:extLst>
              <a:ext uri="{FF2B5EF4-FFF2-40B4-BE49-F238E27FC236}">
                <a16:creationId xmlns:a16="http://schemas.microsoft.com/office/drawing/2014/main" id="{5AB37BBD-E3C4-49B0-B24B-8E15C7C31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5900" y="156238"/>
            <a:ext cx="1298725" cy="12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065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{281EB74C-DF83-C14F-B793-A6F12EAEA970}tf10001060</Template>
  <TotalTime>109</TotalTime>
  <Words>208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2024-2025 Girls’ Basketball Try-Out Information Cypress Creek Middle School Coyotes 6th-8th Grade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Carlye Lynn Pelliccia</dc:creator>
  <cp:lastModifiedBy>Danielle Lee Sauerwein</cp:lastModifiedBy>
  <cp:revision>17</cp:revision>
  <dcterms:created xsi:type="dcterms:W3CDTF">2020-06-04T14:01:30Z</dcterms:created>
  <dcterms:modified xsi:type="dcterms:W3CDTF">2024-10-17T11:45:39Z</dcterms:modified>
</cp:coreProperties>
</file>