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28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L. Neale" userId="3a00a00a-ef09-44ca-98e7-e5426f2ba86d" providerId="ADAL" clId="{F25ED709-6EDA-4372-9B79-86F96CC386CD}"/>
    <pc:docChg chg="modSld">
      <pc:chgData name="Joseph L. Neale" userId="3a00a00a-ef09-44ca-98e7-e5426f2ba86d" providerId="ADAL" clId="{F25ED709-6EDA-4372-9B79-86F96CC386CD}" dt="2023-05-18T12:28:17.841" v="7" actId="20577"/>
      <pc:docMkLst>
        <pc:docMk/>
      </pc:docMkLst>
      <pc:sldChg chg="modSp mod">
        <pc:chgData name="Joseph L. Neale" userId="3a00a00a-ef09-44ca-98e7-e5426f2ba86d" providerId="ADAL" clId="{F25ED709-6EDA-4372-9B79-86F96CC386CD}" dt="2023-05-18T12:28:17.841" v="7" actId="20577"/>
        <pc:sldMkLst>
          <pc:docMk/>
          <pc:sldMk cId="750306533" sldId="258"/>
        </pc:sldMkLst>
        <pc:spChg chg="mod">
          <ac:chgData name="Joseph L. Neale" userId="3a00a00a-ef09-44ca-98e7-e5426f2ba86d" providerId="ADAL" clId="{F25ED709-6EDA-4372-9B79-86F96CC386CD}" dt="2023-05-18T12:28:07.016" v="3" actId="20577"/>
          <ac:spMkLst>
            <pc:docMk/>
            <pc:sldMk cId="750306533" sldId="258"/>
            <ac:spMk id="2" creationId="{B75A066F-99DD-5C44-B1A6-E07EBE64D912}"/>
          </ac:spMkLst>
        </pc:spChg>
        <pc:spChg chg="mod">
          <ac:chgData name="Joseph L. Neale" userId="3a00a00a-ef09-44ca-98e7-e5426f2ba86d" providerId="ADAL" clId="{F25ED709-6EDA-4372-9B79-86F96CC386CD}" dt="2023-05-18T12:28:17.841" v="7" actId="20577"/>
          <ac:spMkLst>
            <pc:docMk/>
            <pc:sldMk cId="750306533" sldId="258"/>
            <ac:spMk id="4" creationId="{8CFF9CB6-5E5C-4E4B-8FC8-DF7055DA88D6}"/>
          </ac:spMkLst>
        </pc:spChg>
      </pc:sldChg>
    </pc:docChg>
  </pc:docChgLst>
  <pc:docChgLst>
    <pc:chgData name="Joseph L. Neale" userId="3a00a00a-ef09-44ca-98e7-e5426f2ba86d" providerId="ADAL" clId="{15735543-417C-47AA-870D-D119BB2F54AE}"/>
    <pc:docChg chg="modSld">
      <pc:chgData name="Joseph L. Neale" userId="3a00a00a-ef09-44ca-98e7-e5426f2ba86d" providerId="ADAL" clId="{15735543-417C-47AA-870D-D119BB2F54AE}" dt="2023-08-04T01:24:19.012" v="85" actId="20577"/>
      <pc:docMkLst>
        <pc:docMk/>
      </pc:docMkLst>
      <pc:sldChg chg="modSp mod">
        <pc:chgData name="Joseph L. Neale" userId="3a00a00a-ef09-44ca-98e7-e5426f2ba86d" providerId="ADAL" clId="{15735543-417C-47AA-870D-D119BB2F54AE}" dt="2023-08-04T01:24:19.012" v="85" actId="20577"/>
        <pc:sldMkLst>
          <pc:docMk/>
          <pc:sldMk cId="750306533" sldId="258"/>
        </pc:sldMkLst>
        <pc:spChg chg="mod">
          <ac:chgData name="Joseph L. Neale" userId="3a00a00a-ef09-44ca-98e7-e5426f2ba86d" providerId="ADAL" clId="{15735543-417C-47AA-870D-D119BB2F54AE}" dt="2023-08-04T01:24:19.012" v="85" actId="20577"/>
          <ac:spMkLst>
            <pc:docMk/>
            <pc:sldMk cId="750306533" sldId="258"/>
            <ac:spMk id="6" creationId="{9D81DE93-405B-4547-ABF4-E2603F29BF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5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67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6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9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2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6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asketbal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066F-99DD-5C44-B1A6-E07EBE64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156238"/>
            <a:ext cx="6930851" cy="11377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2023-2024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Boys’ Basketball Try-Out Information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Cypress Creek Middle School Coyotes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-8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Grade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F9CB6-5E5C-4E4B-8FC8-DF7055DA8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541" y="2246598"/>
            <a:ext cx="4619828" cy="445516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All paperwork must be uploaded to athleticclearance.com: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EL2 w/Doctors Signature and Date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Notary Page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DSBPC Sportsmanship Form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Concussion in Sports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Heat Illness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Sudden Cardiac Arrest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Have a 2.0+ GPA for 1</a:t>
            </a:r>
            <a:r>
              <a:rPr lang="en-US" sz="1600" baseline="30000" dirty="0">
                <a:solidFill>
                  <a:schemeClr val="accent2"/>
                </a:solidFill>
              </a:rPr>
              <a:t>st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>
                <a:solidFill>
                  <a:schemeClr val="accent2"/>
                </a:solidFill>
              </a:rPr>
              <a:t>semester 2023-2024.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Good classroom behavior and discipline record.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Paperwork is available online on the school website under the Athletics tab.</a:t>
            </a:r>
          </a:p>
          <a:p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1B041-24EE-DE4E-9422-25834E898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1285556"/>
            <a:ext cx="4619827" cy="576262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Other Important Information: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1DE93-405B-4547-ABF4-E2603F29B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861818"/>
            <a:ext cx="4846840" cy="483994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Try-outs are FREE! Once a player is selected for the team, a fee of $60 will be collected. If it is the second sport played this school year, the fee is $40.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Potential players must attend all try-out dates, give their best effort, and expect the best!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Proper attire includes shorts, t-shirt, and athletic shoes.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All paperwork is due by Friday, December 22</a:t>
            </a:r>
            <a:r>
              <a:rPr lang="en-US" sz="1600" baseline="30000" dirty="0">
                <a:solidFill>
                  <a:schemeClr val="accent2"/>
                </a:solidFill>
              </a:rPr>
              <a:t>nd</a:t>
            </a:r>
            <a:r>
              <a:rPr lang="en-US" sz="1600" dirty="0">
                <a:solidFill>
                  <a:schemeClr val="accent2"/>
                </a:solidFill>
              </a:rPr>
              <a:t>, 2022!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Mandatory try-outs will take place from Tuesday 1/9/24 – Friday </a:t>
            </a:r>
            <a:r>
              <a:rPr lang="en-US" sz="1600">
                <a:solidFill>
                  <a:schemeClr val="accent2"/>
                </a:solidFill>
              </a:rPr>
              <a:t>1/12/23. Try-outs </a:t>
            </a:r>
            <a:r>
              <a:rPr lang="en-US" sz="1600" dirty="0">
                <a:solidFill>
                  <a:schemeClr val="accent2"/>
                </a:solidFill>
              </a:rPr>
              <a:t>will be from 2:30-5:00. Transportation must be available by 5:00!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Practice and game schedules will be distributed after teams are selected.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1B89-093F-BE41-B99F-E3E0DEFB2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0" y="1573687"/>
            <a:ext cx="4619827" cy="576262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The Following items must be completed before trying out for the team:</a:t>
            </a:r>
          </a:p>
        </p:txBody>
      </p:sp>
      <p:pic>
        <p:nvPicPr>
          <p:cNvPr id="8" name="Picture 7" descr="A picture containing building, game&#10;&#10;Description automatically generated">
            <a:extLst>
              <a:ext uri="{FF2B5EF4-FFF2-40B4-BE49-F238E27FC236}">
                <a16:creationId xmlns:a16="http://schemas.microsoft.com/office/drawing/2014/main" id="{12F681E6-7892-4341-8148-54B21AFA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3874" y="156239"/>
            <a:ext cx="1319802" cy="13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65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{281EB74C-DF83-C14F-B793-A6F12EAEA970}tf10001060</Template>
  <TotalTime>112</TotalTime>
  <Words>213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2023-2024 Boys’ Basketball Try-Out Information Cypress Creek Middle School Coyotes 6th-8th 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Carlye Lynn Pelliccia</dc:creator>
  <cp:lastModifiedBy>Joseph L. Neale</cp:lastModifiedBy>
  <cp:revision>16</cp:revision>
  <dcterms:created xsi:type="dcterms:W3CDTF">2020-06-04T14:01:30Z</dcterms:created>
  <dcterms:modified xsi:type="dcterms:W3CDTF">2023-08-04T01:24:26Z</dcterms:modified>
</cp:coreProperties>
</file>