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280"/>
  </p:normalViewPr>
  <p:slideViewPr>
    <p:cSldViewPr snapToGrid="0" snapToObjects="1">
      <p:cViewPr>
        <p:scale>
          <a:sx n="64" d="100"/>
          <a:sy n="64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. Neale" userId="3a00a00a-ef09-44ca-98e7-e5426f2ba86d" providerId="ADAL" clId="{D4500839-8BC2-4123-9796-32612039304E}"/>
    <pc:docChg chg="modSld">
      <pc:chgData name="Joseph L. Neale" userId="3a00a00a-ef09-44ca-98e7-e5426f2ba86d" providerId="ADAL" clId="{D4500839-8BC2-4123-9796-32612039304E}" dt="2022-08-02T18:20:43.847" v="59" actId="255"/>
      <pc:docMkLst>
        <pc:docMk/>
      </pc:docMkLst>
      <pc:sldChg chg="modSp mod">
        <pc:chgData name="Joseph L. Neale" userId="3a00a00a-ef09-44ca-98e7-e5426f2ba86d" providerId="ADAL" clId="{D4500839-8BC2-4123-9796-32612039304E}" dt="2022-08-02T18:20:43.847" v="59" actId="255"/>
        <pc:sldMkLst>
          <pc:docMk/>
          <pc:sldMk cId="750306533" sldId="258"/>
        </pc:sldMkLst>
        <pc:spChg chg="mod">
          <ac:chgData name="Joseph L. Neale" userId="3a00a00a-ef09-44ca-98e7-e5426f2ba86d" providerId="ADAL" clId="{D4500839-8BC2-4123-9796-32612039304E}" dt="2022-08-02T18:19:12.061" v="5" actId="20577"/>
          <ac:spMkLst>
            <pc:docMk/>
            <pc:sldMk cId="750306533" sldId="258"/>
            <ac:spMk id="2" creationId="{B75A066F-99DD-5C44-B1A6-E07EBE64D912}"/>
          </ac:spMkLst>
        </pc:spChg>
        <pc:spChg chg="mod">
          <ac:chgData name="Joseph L. Neale" userId="3a00a00a-ef09-44ca-98e7-e5426f2ba86d" providerId="ADAL" clId="{D4500839-8BC2-4123-9796-32612039304E}" dt="2022-08-02T18:19:03.277" v="1"/>
          <ac:spMkLst>
            <pc:docMk/>
            <pc:sldMk cId="750306533" sldId="258"/>
            <ac:spMk id="4" creationId="{8CFF9CB6-5E5C-4E4B-8FC8-DF7055DA88D6}"/>
          </ac:spMkLst>
        </pc:spChg>
        <pc:spChg chg="mod">
          <ac:chgData name="Joseph L. Neale" userId="3a00a00a-ef09-44ca-98e7-e5426f2ba86d" providerId="ADAL" clId="{D4500839-8BC2-4123-9796-32612039304E}" dt="2022-08-02T18:20:36.172" v="58" actId="20577"/>
          <ac:spMkLst>
            <pc:docMk/>
            <pc:sldMk cId="750306533" sldId="258"/>
            <ac:spMk id="5" creationId="{93E1B041-24EE-DE4E-9422-25834E898F19}"/>
          </ac:spMkLst>
        </pc:spChg>
        <pc:spChg chg="mod">
          <ac:chgData name="Joseph L. Neale" userId="3a00a00a-ef09-44ca-98e7-e5426f2ba86d" providerId="ADAL" clId="{D4500839-8BC2-4123-9796-32612039304E}" dt="2022-08-02T18:20:43.847" v="59" actId="255"/>
          <ac:spMkLst>
            <pc:docMk/>
            <pc:sldMk cId="750306533" sldId="258"/>
            <ac:spMk id="6" creationId="{9D81DE93-405B-4547-ABF4-E2603F29BF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9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6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0521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65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673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64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89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8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0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0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9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3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2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2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4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6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71035/winged-foo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066F-99DD-5C44-B1A6-E07EBE64D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150" y="156238"/>
            <a:ext cx="6930851" cy="11377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2022-2023</a:t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Track Try-Out Information</a:t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Cypress Creek Middle School Coyotes</a:t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US" sz="2000" b="1" baseline="30000" dirty="0">
                <a:solidFill>
                  <a:schemeClr val="accent2">
                    <a:lumMod val="50000"/>
                  </a:schemeClr>
                </a:solidFill>
              </a:rPr>
              <a:t>th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-8</a:t>
            </a:r>
            <a:r>
              <a:rPr lang="en-US" sz="2000" b="1" baseline="30000" dirty="0">
                <a:solidFill>
                  <a:schemeClr val="accent2">
                    <a:lumMod val="50000"/>
                  </a:schemeClr>
                </a:solidFill>
              </a:rPr>
              <a:t>th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 Grade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9CB6-5E5C-4E4B-8FC8-DF7055DA8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1541" y="2246598"/>
            <a:ext cx="4619828" cy="4455164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All paperwork must be uploaded to athleticclearance.com:</a:t>
            </a:r>
          </a:p>
          <a:p>
            <a:pPr lvl="2"/>
            <a:r>
              <a:rPr lang="en-US" sz="1600" dirty="0">
                <a:solidFill>
                  <a:schemeClr val="accent2"/>
                </a:solidFill>
              </a:rPr>
              <a:t>EL2 w/Doctors Signature and Date</a:t>
            </a:r>
          </a:p>
          <a:p>
            <a:pPr lvl="2"/>
            <a:r>
              <a:rPr lang="en-US" sz="1600" dirty="0">
                <a:solidFill>
                  <a:schemeClr val="accent2"/>
                </a:solidFill>
              </a:rPr>
              <a:t>Notary Page</a:t>
            </a:r>
          </a:p>
          <a:p>
            <a:pPr lvl="2"/>
            <a:r>
              <a:rPr lang="en-US" sz="1600" dirty="0">
                <a:solidFill>
                  <a:schemeClr val="accent2"/>
                </a:solidFill>
              </a:rPr>
              <a:t>DSBPC Sportsmanship Form</a:t>
            </a:r>
          </a:p>
          <a:p>
            <a:pPr lvl="2"/>
            <a:r>
              <a:rPr lang="en-US" sz="1600" dirty="0">
                <a:solidFill>
                  <a:schemeClr val="accent2"/>
                </a:solidFill>
              </a:rPr>
              <a:t>NFHS Concussion in Sports</a:t>
            </a:r>
          </a:p>
          <a:p>
            <a:pPr lvl="2"/>
            <a:r>
              <a:rPr lang="en-US" sz="1600" dirty="0">
                <a:solidFill>
                  <a:schemeClr val="accent2"/>
                </a:solidFill>
              </a:rPr>
              <a:t>NFHS Heat Illness</a:t>
            </a:r>
          </a:p>
          <a:p>
            <a:pPr lvl="2"/>
            <a:r>
              <a:rPr lang="en-US" sz="1600" dirty="0">
                <a:solidFill>
                  <a:schemeClr val="accent2"/>
                </a:solidFill>
              </a:rPr>
              <a:t>NFHS Sudden Cardiac Arrest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Have a 2.0+ GPA for 1</a:t>
            </a:r>
            <a:r>
              <a:rPr lang="en-US" sz="1600" baseline="30000" dirty="0">
                <a:solidFill>
                  <a:schemeClr val="accent2"/>
                </a:solidFill>
              </a:rPr>
              <a:t>st</a:t>
            </a:r>
            <a:r>
              <a:rPr lang="en-US" sz="1600" dirty="0">
                <a:solidFill>
                  <a:schemeClr val="accent2"/>
                </a:solidFill>
              </a:rPr>
              <a:t> semester 2022-2023.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Good classroom behavior and discipline record. 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Paperwork is available online on the school website under the Athletics tab.</a:t>
            </a:r>
          </a:p>
          <a:p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1B041-24EE-DE4E-9422-25834E898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1285556"/>
            <a:ext cx="4619827" cy="576262"/>
          </a:xfrm>
        </p:spPr>
        <p:txBody>
          <a:bodyPr/>
          <a:lstStyle/>
          <a:p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Other Important Information: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1DE93-405B-4547-ABF4-E2603F29B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1861818"/>
            <a:ext cx="4846840" cy="4839944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Try-outs are FREE! Once a player is selected for the team, a fee of $50 will be collected. If it is the second sport played this school year, the fee is $30. 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Potential players must attend all try-out dates, give their best effort, and expect the best!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Proper attire includes shorts, t-shirt, and athletic shoes.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All paperwork is due by Friday, March 3</a:t>
            </a:r>
            <a:r>
              <a:rPr lang="en-US" sz="1600" baseline="30000" dirty="0">
                <a:solidFill>
                  <a:schemeClr val="accent2"/>
                </a:solidFill>
              </a:rPr>
              <a:t>rd</a:t>
            </a:r>
            <a:r>
              <a:rPr lang="en-US" sz="1600" dirty="0">
                <a:solidFill>
                  <a:schemeClr val="accent2"/>
                </a:solidFill>
              </a:rPr>
              <a:t>, 2023!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Mandatory try-outs will take place from Monday 3/6/23 – Thursday 3/9/22. Try-outs will be from 2:30-5:00. Transportation must be available by 5:00! 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Practice and meet schedules will be distributed after teams are selected.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F1B89-093F-BE41-B99F-E3E0DEFB2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540" y="1573687"/>
            <a:ext cx="4619827" cy="576262"/>
          </a:xfrm>
        </p:spPr>
        <p:txBody>
          <a:bodyPr/>
          <a:lstStyle/>
          <a:p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The Following items must be completed before trying out for the team: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D27E4D4C-E845-4B09-91A5-6A144AB56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95459" y="127041"/>
            <a:ext cx="1533441" cy="127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065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{281EB74C-DF83-C14F-B793-A6F12EAEA970}tf10001060</Template>
  <TotalTime>120</TotalTime>
  <Words>211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2022-2023 Track Try-Out Information Cypress Creek Middle School Coyotes 6th-8th Grade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Carlye Lynn Pelliccia</dc:creator>
  <cp:lastModifiedBy>Joseph L. Neale</cp:lastModifiedBy>
  <cp:revision>15</cp:revision>
  <dcterms:created xsi:type="dcterms:W3CDTF">2020-06-04T14:01:30Z</dcterms:created>
  <dcterms:modified xsi:type="dcterms:W3CDTF">2022-08-02T18:20:50Z</dcterms:modified>
</cp:coreProperties>
</file>